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"/>
  </p:notesMasterIdLst>
  <p:sldIdLst>
    <p:sldId id="269" r:id="rId2"/>
    <p:sldId id="270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74" autoAdjust="0"/>
  </p:normalViewPr>
  <p:slideViewPr>
    <p:cSldViewPr snapToGrid="0" snapToObjects="1">
      <p:cViewPr varScale="1">
        <p:scale>
          <a:sx n="110" d="100"/>
          <a:sy n="110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9/30/2018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DROP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Relationship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1371842" y="140407"/>
            <a:ext cx="913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4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– GROUP BY and HAVING clauses in MS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74158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a basic GROUP BY clause?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write sub queries combined with in GROUP BY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aggregate functions in ORDER BY?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a basic HAVING clause?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* Exercise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47699D-4195-4749-ADCA-961C69E21368}"/>
              </a:ext>
            </a:extLst>
          </p:cNvPr>
          <p:cNvSpPr/>
          <p:nvPr/>
        </p:nvSpPr>
        <p:spPr>
          <a:xfrm>
            <a:off x="4461625" y="140407"/>
            <a:ext cx="2959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44493-6AB4-4E50-8A42-9003B2DCB8F9}"/>
              </a:ext>
            </a:extLst>
          </p:cNvPr>
          <p:cNvSpPr txBox="1"/>
          <p:nvPr/>
        </p:nvSpPr>
        <p:spPr>
          <a:xfrm>
            <a:off x="411928" y="1020981"/>
            <a:ext cx="104871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Select a country that has the smallest GDP in the world?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Find the population growth rate for each city?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     -- hint refer to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Citypops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table and https://pages.uoregon.edu/rgp/PPPM613/class8a.htm 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     for population growth rate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Display the most widely spoken language for each country, using a subquery?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Display the most widely spoken language for in the continent Europe?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   -- hint refer to Encompasses table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Display all top 5 Countries that has the largest area of Lakes combined?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17380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18245</TotalTime>
  <Words>259</Words>
  <Application>Microsoft Office PowerPoint</Application>
  <PresentationFormat>Widescreen</PresentationFormat>
  <Paragraphs>71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74</cp:revision>
  <dcterms:created xsi:type="dcterms:W3CDTF">2018-07-15T12:08:32Z</dcterms:created>
  <dcterms:modified xsi:type="dcterms:W3CDTF">2018-09-30T20:56:13Z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